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4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1648A6-AF7D-4877-9D56-95D36E883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DEF1E75-07F9-4E7E-ADB2-AE91626D3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65FB0B-7BC5-46F3-B6B2-3B3AC9E22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A11BDE-4F99-4D3C-BF3C-24FFF32ED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AF6C-1C05-4F44-B284-AABBCE83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73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4ED3C5-C1D8-456A-966C-521144DEA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5B667B-E894-4A0E-8F02-EDF7E1A92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56C50D-D219-4521-96E5-02EF189B1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24B565-4201-472D-A4A1-67B540622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932185-DA56-486A-919C-07BC39C4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23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594313-D30C-4CA4-A626-DB9378C07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499EC6-5EB8-4A67-BBF2-54677368B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35F97D-4E7B-48F1-9DF0-865484EB3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17604E-66D9-4A24-9888-BC5605F1F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930F22-1FA5-4E58-B380-4BAF7C4C3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50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76346-F731-4657-A069-A3565B610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077D17-DBB6-4F0D-BE7D-D599482E2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9D4FAA-558D-468D-870D-DC7CAE190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1B6ADA-F6DE-4422-A754-B1B5AB13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9DC3A8-4D1C-4772-AA4F-AAE08F35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71E48C-CD9A-40B1-BB8E-687F5F0ED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67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05325-F355-488E-BAE1-B8A89C1AE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014F2A-D7EC-44F3-9C40-C097E89FE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A7FE404-8243-4D29-B232-3573310E2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FC9366C-0B55-459C-B843-7AFBE93F2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1225ABB-0198-440A-82F2-314C3AACA6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F1A8907-8047-4709-8884-3AD4E828B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4A6C13A-3922-4F93-B430-9D0AA33D5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8C4DC9B-EA00-44C8-B275-6C9441A64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52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7B2346-6F22-49C9-81A0-8E5BAB5AA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F72CD6-DCBD-4F21-979E-490481DC2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D84B63-8854-4AEB-AECF-7C6E9F1D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B353FBB-D598-4110-9689-BC21A6FA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45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99F637-3BE9-4B07-B26D-E813B2BD2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9FC55FC-8ACF-4586-B497-350609D84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E2BF99-CBED-4111-A04B-EEDD2628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921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A7449D-7F51-409D-90A7-BBA70ABC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A6039-3C3C-4200-94E1-483B9FD0F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EC99A12-16DF-4DA0-A738-3289CF2CD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34D18D-C2F0-43BB-9E45-605AE776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E7D4BF-6FBA-435E-A5F6-F109D3FE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072F85-C722-408E-A39F-F29710FB5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77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3C71E-EFCF-4166-A5DA-11D826F98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AE0FDC8-C268-44D0-846E-4B375C1DC2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CC2646F-006C-4C03-87B0-AC9B2B509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AF9866-EC6D-42FB-85F0-4AAD4A77D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8D96CB-2607-4692-8E16-489B73E5A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B76CCE-09D7-4227-81D6-201880CD1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93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CAED0-D4A3-441A-979D-CAC83067A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21B796-6A85-45EE-A3BF-D3F84F629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B3BD9C-0820-401E-BE7F-A5C72A1B5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2524FF-C49F-4B25-AF70-DF9E8E593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748B96-8E71-40AF-A3B2-84B1C97CE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15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8456DC7-133F-4EBF-9F49-FB39151175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5F0480C-C094-4E46-AFB5-4251ECACE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FDD20E-8B76-43FD-ACA3-7817B398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E1C49C-C71F-4ECD-AFD9-60295A84D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1F5EF-38B4-4298-8242-3707523B8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57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2C84794-68DE-4467-A90C-E43EE108C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BB3D4D-5B40-42F3-BB43-22AD4C0AF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BB0CF4-CF75-42C6-A482-99985472F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B32B5-0664-48A7-94B9-422528537AAC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75B24E-AECF-4BC6-A7AB-42B95631F6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DAEBB4-D5DC-4A13-B32F-9A2A93FB0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9F08C-BEB4-453E-9585-9E06CD1615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B50915-4C2F-4B26-BA47-BCF6B63F4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6612" y="1132681"/>
            <a:ext cx="10018776" cy="935037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使用</a:t>
            </a:r>
            <a:r>
              <a:rPr lang="en-US" altLang="zh-CN" sz="4000" dirty="0"/>
              <a:t>Reservoir Computing</a:t>
            </a:r>
            <a:r>
              <a:rPr lang="zh-CN" altLang="en-US" sz="4000" dirty="0"/>
              <a:t>的去噪模型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41F1589-A724-403E-AD9E-4576994DB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54880"/>
            <a:ext cx="9144000" cy="502920"/>
          </a:xfrm>
        </p:spPr>
        <p:txBody>
          <a:bodyPr/>
          <a:lstStyle/>
          <a:p>
            <a:r>
              <a:rPr lang="en-US" altLang="zh-CN" dirty="0"/>
              <a:t>2024.11.27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49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8B7CA8-7E37-417E-A48A-0DC32B6C6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Diffusion</a:t>
            </a:r>
            <a:r>
              <a:rPr lang="zh-CN" altLang="en-US" dirty="0"/>
              <a:t>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187785-9C41-499E-ADDD-D8D16A65B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Diffusion(</a:t>
            </a:r>
            <a:r>
              <a:rPr lang="zh-CN" altLang="en-US" dirty="0"/>
              <a:t>扩散</a:t>
            </a:r>
            <a:r>
              <a:rPr lang="en-US" altLang="zh-CN" dirty="0"/>
              <a:t>)</a:t>
            </a:r>
            <a:r>
              <a:rPr lang="zh-CN" altLang="en-US" dirty="0"/>
              <a:t>方法中，目前较为常用的是深度学习的模型进行</a:t>
            </a:r>
            <a:r>
              <a:rPr lang="en-US" altLang="zh-CN" dirty="0"/>
              <a:t>Denoise(</a:t>
            </a:r>
            <a:r>
              <a:rPr lang="zh-CN" altLang="en-US" dirty="0"/>
              <a:t>去噪</a:t>
            </a:r>
            <a:r>
              <a:rPr lang="en-US" altLang="zh-CN" dirty="0"/>
              <a:t>)</a:t>
            </a:r>
            <a:r>
              <a:rPr lang="zh-CN" altLang="en-US" dirty="0"/>
              <a:t>，整体的架构大致为 输入</a:t>
            </a:r>
            <a:r>
              <a:rPr lang="en-US" altLang="zh-CN" dirty="0"/>
              <a:t>-&gt;</a:t>
            </a:r>
            <a:r>
              <a:rPr lang="zh-CN" altLang="en-US" dirty="0"/>
              <a:t>加噪</a:t>
            </a:r>
            <a:r>
              <a:rPr lang="en-US" altLang="zh-CN" dirty="0"/>
              <a:t>-&gt;</a:t>
            </a:r>
            <a:r>
              <a:rPr lang="zh-CN" altLang="en-US" dirty="0"/>
              <a:t>去噪</a:t>
            </a:r>
            <a:r>
              <a:rPr lang="en-US" altLang="zh-CN" dirty="0"/>
              <a:t>-&gt;</a:t>
            </a:r>
            <a:r>
              <a:rPr lang="zh-CN" altLang="en-US" dirty="0"/>
              <a:t>输出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1026" name="Picture 2" descr="在这里插入图片描述">
            <a:extLst>
              <a:ext uri="{FF2B5EF4-FFF2-40B4-BE49-F238E27FC236}">
                <a16:creationId xmlns:a16="http://schemas.microsoft.com/office/drawing/2014/main" id="{3124D1DB-327A-4BC0-A80E-6FE4C57BF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2" y="2958846"/>
            <a:ext cx="924877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8CDAEB6-70C2-47C3-863E-4934A9722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4520946"/>
            <a:ext cx="10022366" cy="233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412EAB7-54E8-47E0-AC4E-EA300F876BD2}"/>
              </a:ext>
            </a:extLst>
          </p:cNvPr>
          <p:cNvSpPr txBox="1"/>
          <p:nvPr/>
        </p:nvSpPr>
        <p:spPr>
          <a:xfrm>
            <a:off x="5109333" y="3847405"/>
            <a:ext cx="1480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一般为高斯噪声</a:t>
            </a:r>
          </a:p>
        </p:txBody>
      </p:sp>
    </p:spTree>
    <p:extLst>
      <p:ext uri="{BB962C8B-B14F-4D97-AF65-F5344CB8AC3E}">
        <p14:creationId xmlns:p14="http://schemas.microsoft.com/office/powerpoint/2010/main" val="262151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FA3390-60C5-4722-9E81-09E91AB28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加噪声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20534F6-DF85-4311-8891-3BD8B1BA3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888" y="1947345"/>
            <a:ext cx="6548767" cy="285292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C66C70F-2E27-4542-863B-2703DAEBA855}"/>
              </a:ext>
            </a:extLst>
          </p:cNvPr>
          <p:cNvSpPr txBox="1"/>
          <p:nvPr/>
        </p:nvSpPr>
        <p:spPr>
          <a:xfrm>
            <a:off x="0" y="551215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Lorenz</a:t>
            </a:r>
            <a:r>
              <a:rPr lang="zh-CN" altLang="en-US" dirty="0"/>
              <a:t>系统整体经过</a:t>
            </a:r>
            <a:r>
              <a:rPr lang="en-US" altLang="zh-CN" dirty="0"/>
              <a:t>[-1, 1]</a:t>
            </a:r>
            <a:r>
              <a:rPr lang="zh-CN" altLang="en-US" dirty="0"/>
              <a:t>正则化，添加的高斯噪声幅度为</a:t>
            </a:r>
            <a:r>
              <a:rPr lang="en-US" altLang="zh-CN" dirty="0"/>
              <a:t>0.8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5E5FBD-03E1-4840-8D16-794DCB995898}"/>
              </a:ext>
            </a:extLst>
          </p:cNvPr>
          <p:cNvSpPr txBox="1"/>
          <p:nvPr/>
        </p:nvSpPr>
        <p:spPr>
          <a:xfrm>
            <a:off x="6405966" y="4800273"/>
            <a:ext cx="48526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后层蓝色的线是原始时间序列，橙色虚线是加了噪声的数据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D461FD0-BFD2-4CB9-8D29-0291594E4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8" y="2168377"/>
            <a:ext cx="5526749" cy="271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5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D83B10-A53D-4119-A0B3-F666C93A3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基于</a:t>
            </a:r>
            <a:r>
              <a:rPr lang="en-US" altLang="zh-CN" dirty="0"/>
              <a:t>RC</a:t>
            </a:r>
            <a:r>
              <a:rPr lang="zh-CN" altLang="en-US" dirty="0"/>
              <a:t>的方案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15B44F9-BE84-4009-8A07-0E479D47A2BB}"/>
              </a:ext>
            </a:extLst>
          </p:cNvPr>
          <p:cNvSpPr/>
          <p:nvPr/>
        </p:nvSpPr>
        <p:spPr>
          <a:xfrm>
            <a:off x="1609860" y="2521039"/>
            <a:ext cx="1590541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Lorenz</a:t>
            </a:r>
          </a:p>
          <a:p>
            <a:pPr algn="ctr"/>
            <a:r>
              <a:rPr lang="en-US" altLang="zh-CN" dirty="0"/>
              <a:t>Time-series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B408C9-0E71-457A-AB6F-67AE521B594A}"/>
              </a:ext>
            </a:extLst>
          </p:cNvPr>
          <p:cNvSpPr/>
          <p:nvPr/>
        </p:nvSpPr>
        <p:spPr>
          <a:xfrm>
            <a:off x="1609859" y="4349840"/>
            <a:ext cx="1590541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Messy Lorenz</a:t>
            </a:r>
            <a:endParaRPr lang="zh-CN" altLang="en-US" dirty="0"/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EF54E514-C1D0-4A3C-91A5-F9258BAE97C3}"/>
              </a:ext>
            </a:extLst>
          </p:cNvPr>
          <p:cNvSpPr/>
          <p:nvPr/>
        </p:nvSpPr>
        <p:spPr>
          <a:xfrm>
            <a:off x="2162814" y="3580327"/>
            <a:ext cx="484632" cy="624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91A476-E8E3-46ED-8D9B-27524868151A}"/>
              </a:ext>
            </a:extLst>
          </p:cNvPr>
          <p:cNvSpPr/>
          <p:nvPr/>
        </p:nvSpPr>
        <p:spPr>
          <a:xfrm>
            <a:off x="4301546" y="434984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RC</a:t>
            </a:r>
            <a:endParaRPr lang="zh-CN" altLang="en-US" dirty="0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E108A576-3A91-4AD5-8544-D0A1F31409EF}"/>
              </a:ext>
            </a:extLst>
          </p:cNvPr>
          <p:cNvSpPr/>
          <p:nvPr/>
        </p:nvSpPr>
        <p:spPr>
          <a:xfrm rot="16200000">
            <a:off x="3508657" y="4427113"/>
            <a:ext cx="484632" cy="624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B34AEE2-8048-44D0-BBCB-F1317DA405E2}"/>
              </a:ext>
            </a:extLst>
          </p:cNvPr>
          <p:cNvSpPr/>
          <p:nvPr/>
        </p:nvSpPr>
        <p:spPr>
          <a:xfrm>
            <a:off x="6317092" y="4349840"/>
            <a:ext cx="1590541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Output</a:t>
            </a:r>
            <a:endParaRPr lang="zh-CN" altLang="en-US" dirty="0"/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96BD2DBE-B0DA-49CB-B219-D324BC1F9A90}"/>
              </a:ext>
            </a:extLst>
          </p:cNvPr>
          <p:cNvSpPr/>
          <p:nvPr/>
        </p:nvSpPr>
        <p:spPr>
          <a:xfrm rot="16200000">
            <a:off x="5524203" y="4427113"/>
            <a:ext cx="484632" cy="624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5" name="连接符: 肘形 14">
            <a:extLst>
              <a:ext uri="{FF2B5EF4-FFF2-40B4-BE49-F238E27FC236}">
                <a16:creationId xmlns:a16="http://schemas.microsoft.com/office/drawing/2014/main" id="{82A201F8-96C1-4824-8C01-B134398371C7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rot="5400000" flipH="1">
            <a:off x="5013105" y="3164982"/>
            <a:ext cx="524814" cy="3673702"/>
          </a:xfrm>
          <a:prstGeom prst="bentConnector4">
            <a:avLst>
              <a:gd name="adj1" fmla="val -117178"/>
              <a:gd name="adj2" fmla="val 104317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CA1344AC-6A31-4655-8471-B85B7D0BAB89}"/>
              </a:ext>
            </a:extLst>
          </p:cNvPr>
          <p:cNvSpPr txBox="1"/>
          <p:nvPr/>
        </p:nvSpPr>
        <p:spPr>
          <a:xfrm>
            <a:off x="4641910" y="5576552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×N Times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6D0FB26-0D19-430D-96FB-5EEC78A34CC2}"/>
              </a:ext>
            </a:extLst>
          </p:cNvPr>
          <p:cNvSpPr txBox="1"/>
          <p:nvPr/>
        </p:nvSpPr>
        <p:spPr>
          <a:xfrm>
            <a:off x="6096000" y="5918048"/>
            <a:ext cx="212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If not good enough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6AEAC2E-54E2-46D7-BF7A-4B44494D94B7}"/>
              </a:ext>
            </a:extLst>
          </p:cNvPr>
          <p:cNvSpPr/>
          <p:nvPr/>
        </p:nvSpPr>
        <p:spPr>
          <a:xfrm>
            <a:off x="9008779" y="4349840"/>
            <a:ext cx="1590541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Denoised Lorenz</a:t>
            </a:r>
            <a:endParaRPr lang="zh-CN" altLang="en-US" dirty="0"/>
          </a:p>
        </p:txBody>
      </p:sp>
      <p:sp>
        <p:nvSpPr>
          <p:cNvPr id="28" name="箭头: 下 27">
            <a:extLst>
              <a:ext uri="{FF2B5EF4-FFF2-40B4-BE49-F238E27FC236}">
                <a16:creationId xmlns:a16="http://schemas.microsoft.com/office/drawing/2014/main" id="{DD868692-D25C-448D-9122-0ADFE70FC581}"/>
              </a:ext>
            </a:extLst>
          </p:cNvPr>
          <p:cNvSpPr/>
          <p:nvPr/>
        </p:nvSpPr>
        <p:spPr>
          <a:xfrm rot="16200000">
            <a:off x="8215890" y="4459310"/>
            <a:ext cx="484632" cy="624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ECC90B8-3D83-4E50-834C-52FB67B5B6F4}"/>
              </a:ext>
            </a:extLst>
          </p:cNvPr>
          <p:cNvSpPr txBox="1"/>
          <p:nvPr/>
        </p:nvSpPr>
        <p:spPr>
          <a:xfrm>
            <a:off x="8099774" y="4127777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good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7922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58F68B-903E-400A-A0BD-8DABA00D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第一层输出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CD47D70-08D0-44F3-946D-5AA96C496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682" y="3825025"/>
            <a:ext cx="7557191" cy="27367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63ED1BF-C2C5-4C57-9DE1-557211113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094" y="692241"/>
            <a:ext cx="5556934" cy="27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95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5835EF-A2DD-4B5C-98B5-B262147DC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第二层输出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C96402-E469-4C97-8983-7218DE78F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568" y="3661063"/>
            <a:ext cx="7617854" cy="27587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3694879-8182-4B7C-B781-6747DE859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991" y="502192"/>
            <a:ext cx="5503573" cy="269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39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EBDBF6-430D-4377-9E71-D507FB42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第三层输出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044076-A4CB-4AE2-8CB1-8F75DD996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954" y="3693937"/>
            <a:ext cx="7394619" cy="26778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8A3FCCB-5C11-4BD7-8C44-9DF0BFB9A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627608"/>
            <a:ext cx="6042338" cy="295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5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458BF-58D2-41BB-B416-E0F1400D3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迁移学习的表现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AB04EA-A392-4C13-944F-30F4181D4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使用高斯噪声进行训练</a:t>
            </a:r>
            <a:endParaRPr lang="en-US" altLang="zh-CN" dirty="0"/>
          </a:p>
          <a:p>
            <a:r>
              <a:rPr lang="zh-CN" altLang="en-US" dirty="0"/>
              <a:t>使用</a:t>
            </a:r>
            <a:r>
              <a:rPr lang="en-US" altLang="zh-CN" dirty="0"/>
              <a:t>sin</a:t>
            </a:r>
            <a:r>
              <a:rPr lang="zh-CN" altLang="en-US" dirty="0"/>
              <a:t>噪声进行测试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67C08C-0C7E-4B91-912B-4F79EDBCF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254" y="3563561"/>
            <a:ext cx="8111288" cy="29700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BDB7F11-7A8C-4DBB-B9B5-07F8161F3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566" y="324425"/>
            <a:ext cx="5879206" cy="292909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6332B76-0FED-4B80-94AC-39B48F49DB76}"/>
              </a:ext>
            </a:extLst>
          </p:cNvPr>
          <p:cNvSpPr txBox="1"/>
          <p:nvPr/>
        </p:nvSpPr>
        <p:spPr>
          <a:xfrm>
            <a:off x="1191295" y="5132230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/>
              <a:t>第一层</a:t>
            </a:r>
          </a:p>
        </p:txBody>
      </p:sp>
    </p:spTree>
    <p:extLst>
      <p:ext uri="{BB962C8B-B14F-4D97-AF65-F5344CB8AC3E}">
        <p14:creationId xmlns:p14="http://schemas.microsoft.com/office/powerpoint/2010/main" val="2059384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60F406-BF9C-4799-A834-CC4CBA22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E4953D-D50D-4E5E-9D1B-8221F9468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6307"/>
            <a:ext cx="10515600" cy="4351338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520AF52-66EA-4AF1-800A-E1BC37EC0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51" y="3525013"/>
            <a:ext cx="8122276" cy="29678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FAE6627-C515-4A58-8512-E6113763B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037" y="429873"/>
            <a:ext cx="5759001" cy="285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95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E277F6-E429-484B-9C5A-A0B25641E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98B181-EFED-4087-8B52-BB08C20AC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768A0A4-B433-4402-BE22-E8041EECD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448" y="3484293"/>
            <a:ext cx="8512936" cy="308287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953524-3629-47ED-9D50-B63379F21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731" y="167274"/>
            <a:ext cx="6222643" cy="304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35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138</Words>
  <Application>Microsoft Office PowerPoint</Application>
  <PresentationFormat>宽屏</PresentationFormat>
  <Paragraphs>27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使用Reservoir Computing的去噪模型</vt:lpstr>
      <vt:lpstr>Diffusion背景</vt:lpstr>
      <vt:lpstr>加噪声</vt:lpstr>
      <vt:lpstr>基于RC的方案</vt:lpstr>
      <vt:lpstr>第一层输出</vt:lpstr>
      <vt:lpstr>第二层输出</vt:lpstr>
      <vt:lpstr>第三层输出</vt:lpstr>
      <vt:lpstr>迁移学习的表现</vt:lpstr>
      <vt:lpstr>第二层</vt:lpstr>
      <vt:lpstr>第三层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使用Reservoir Computing在扩散模型的去噪</dc:title>
  <dc:creator>俊杰</dc:creator>
  <cp:lastModifiedBy>俊杰</cp:lastModifiedBy>
  <cp:revision>19</cp:revision>
  <dcterms:created xsi:type="dcterms:W3CDTF">2024-11-27T09:56:42Z</dcterms:created>
  <dcterms:modified xsi:type="dcterms:W3CDTF">2024-11-27T10:25:38Z</dcterms:modified>
</cp:coreProperties>
</file>